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ven Pro" panose="020B0604020202020204" charset="0"/>
      <p:regular r:id="rId14"/>
      <p:bold r:id="rId15"/>
    </p:embeddedFont>
    <p:embeddedFont>
      <p:font typeface="Merriweather" panose="00000500000000000000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BE4302-6869-411A-B2C5-C973D1D31407}">
  <a:tblStyle styleId="{E6BE4302-6869-411A-B2C5-C973D1D31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30" y="2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14a3e8274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14a3e8274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14a3e8274_1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14a3e8274_1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14a3e82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14a3e82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14a3e827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14a3e827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14a3e8274_1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14a3e8274_1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14a3e827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14a3e827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14a3e827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14a3e827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14a3e8274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14a3e8274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14a3e8274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14a3e8274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4a3e8274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14a3e8274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RRT 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Motion Planning for Franka Emika 7</a:t>
            </a:r>
            <a:r>
              <a:rPr lang="en" sz="3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DoF Robot Arm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Subhadeep Chatterjee, Nikola Raicevic, Huaijing Hong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00" y="1274775"/>
            <a:ext cx="2570451" cy="192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800" y="877575"/>
            <a:ext cx="3100026" cy="23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1275" y="957175"/>
            <a:ext cx="2993926" cy="22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061600" y="201542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RRT Planning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Efficiently explores high-dimensional spaces for path planning.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Grows tree incrementally from the start position towards random samples in the space.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Prioritizes exploration over optimization, producing feasible but suboptimal paths.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Works well in environments with complex obstacles.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Paths may appear jagged and inefficient.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Often requires post-processing to smooth the path.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 but may struggle to find paths in narrow passages.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" name="Google Shape;74;p14"/>
          <p:cNvGraphicFramePr/>
          <p:nvPr>
            <p:extLst>
              <p:ext uri="{D42A27DB-BD31-4B8C-83A1-F6EECF244321}">
                <p14:modId xmlns:p14="http://schemas.microsoft.com/office/powerpoint/2010/main" val="3766247313"/>
              </p:ext>
            </p:extLst>
          </p:nvPr>
        </p:nvGraphicFramePr>
        <p:xfrm>
          <a:off x="95250" y="1385550"/>
          <a:ext cx="3138400" cy="2357775"/>
        </p:xfrm>
        <a:graphic>
          <a:graphicData uri="http://schemas.openxmlformats.org/drawingml/2006/table">
            <a:tbl>
              <a:tblPr>
                <a:noFill/>
                <a:tableStyleId>{E6BE4302-6869-411A-B2C5-C973D1D31407}</a:tableStyleId>
              </a:tblPr>
              <a:tblGrid>
                <a:gridCol w="78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1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Running Time(s)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Hit Obstacle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Reach Goal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4.5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0/3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Env2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32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50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</a:rPr>
                        <a:t>2/2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</a:rPr>
                        <a:t>0/2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Unsuccessful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" y="1405475"/>
            <a:ext cx="3030883" cy="22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637" y="1464884"/>
            <a:ext cx="2951638" cy="221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1875" y="1453450"/>
            <a:ext cx="2982125" cy="22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750" y="1313207"/>
            <a:ext cx="3122250" cy="23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474" y="1471375"/>
            <a:ext cx="2911408" cy="21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5" y="1471375"/>
            <a:ext cx="2934326" cy="22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RRT* Planning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3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Builds on RRT by refining the tree to find near-optimal paths.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Introduces a "rewiring" step to minimize path cost during growth.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Guarantees asymptotic optimality as the number of iterations increases.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Slower than RRT but generates smoother, shorter paths.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Paths are significantly shorter and smoother compared to RRT.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Computationally intensive, especially in complex environments.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Requires more iterations for high-quality solutions.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" name="Google Shape;100;p17"/>
          <p:cNvGraphicFramePr/>
          <p:nvPr/>
        </p:nvGraphicFramePr>
        <p:xfrm>
          <a:off x="95250" y="1385550"/>
          <a:ext cx="3923000" cy="2357775"/>
        </p:xfrm>
        <a:graphic>
          <a:graphicData uri="http://schemas.openxmlformats.org/drawingml/2006/table">
            <a:tbl>
              <a:tblPr>
                <a:noFill/>
                <a:tableStyleId>{E6BE4302-6869-411A-B2C5-C973D1D31407}</a:tableStyleId>
              </a:tblPr>
              <a:tblGrid>
                <a:gridCol w="98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1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Running Time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Hit Obstacle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Reach Goal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7.8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0/3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Env2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16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</a:rPr>
                        <a:t>1/2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</a:rPr>
                        <a:t>2/2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Unsuccessful 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5" y="1510463"/>
            <a:ext cx="2830099" cy="21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650" y="1510440"/>
            <a:ext cx="2830099" cy="212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349" y="1443583"/>
            <a:ext cx="3008451" cy="2256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5" y="1411850"/>
            <a:ext cx="2884301" cy="21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0900" y="1411844"/>
            <a:ext cx="2884301" cy="216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3625" y="1339475"/>
            <a:ext cx="2980774" cy="22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RRT* based Obstacle Proximity scan and avoid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Enhances RRT* by factoring obstacle proximity into path optimization.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Penalizes paths that pass too close to obstacles, improving safety.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Balances path length and safety during rewiring and expansion.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Useful in environments with dynamic obstacles or high-risk zones.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Paths maintain safety margins from obstacles.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Slightly longer paths compared to standard RRT*, trading off optimality for safety.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Effective in ensuring robust paths in cluttered or dynamic settings.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" name="Google Shape;126;p20"/>
          <p:cNvGraphicFramePr/>
          <p:nvPr>
            <p:extLst>
              <p:ext uri="{D42A27DB-BD31-4B8C-83A1-F6EECF244321}">
                <p14:modId xmlns:p14="http://schemas.microsoft.com/office/powerpoint/2010/main" val="3082514857"/>
              </p:ext>
            </p:extLst>
          </p:nvPr>
        </p:nvGraphicFramePr>
        <p:xfrm>
          <a:off x="254325" y="2313500"/>
          <a:ext cx="3810100" cy="2587550"/>
        </p:xfrm>
        <a:graphic>
          <a:graphicData uri="http://schemas.openxmlformats.org/drawingml/2006/table">
            <a:tbl>
              <a:tblPr>
                <a:noFill/>
                <a:tableStyleId>{E6BE4302-6869-411A-B2C5-C973D1D31407}</a:tableStyleId>
              </a:tblPr>
              <a:tblGrid>
                <a:gridCol w="9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Running Time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Hit Obstacle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Reach Goal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5.5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0/3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Env2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27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2/3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Env3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18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</a:rPr>
                        <a:t>1/2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2/2</a:t>
                      </a:r>
                      <a:endParaRPr sz="8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Unsuccessful 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800" y="60408"/>
            <a:ext cx="2190274" cy="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0" y="1166750"/>
            <a:ext cx="2775475" cy="208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663" y="1166738"/>
            <a:ext cx="2775475" cy="208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850" y="1027325"/>
            <a:ext cx="2961373" cy="2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On-screen Show (16:9)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Merriweather</vt:lpstr>
      <vt:lpstr>Maven Pro</vt:lpstr>
      <vt:lpstr>Arial</vt:lpstr>
      <vt:lpstr>Roboto</vt:lpstr>
      <vt:lpstr>Paradigm</vt:lpstr>
      <vt:lpstr>RRT Motion Planning for Franka Emika 7 DoF Robot Arm </vt:lpstr>
      <vt:lpstr>RRT Planning</vt:lpstr>
      <vt:lpstr>PowerPoint Presentation</vt:lpstr>
      <vt:lpstr>PowerPoint Presentation</vt:lpstr>
      <vt:lpstr>RRT* Planning</vt:lpstr>
      <vt:lpstr>PowerPoint Presentation</vt:lpstr>
      <vt:lpstr>PowerPoint Presentation</vt:lpstr>
      <vt:lpstr>RRT* based Obstacle Proximity scan and avoid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Raicevic, Nikola</cp:lastModifiedBy>
  <cp:revision>2</cp:revision>
  <dcterms:modified xsi:type="dcterms:W3CDTF">2024-12-11T20:15:56Z</dcterms:modified>
</cp:coreProperties>
</file>